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80" r:id="rId3"/>
    <p:sldMasterId id="2147483684" r:id="rId4"/>
    <p:sldMasterId id="2147483696" r:id="rId5"/>
  </p:sldMasterIdLst>
  <p:notesMasterIdLst>
    <p:notesMasterId r:id="rId14"/>
  </p:notesMasterIdLst>
  <p:handoutMasterIdLst>
    <p:handoutMasterId r:id="rId15"/>
  </p:handoutMasterIdLst>
  <p:sldIdLst>
    <p:sldId id="260" r:id="rId6"/>
    <p:sldId id="265" r:id="rId7"/>
    <p:sldId id="283" r:id="rId8"/>
    <p:sldId id="277" r:id="rId9"/>
    <p:sldId id="272" r:id="rId10"/>
    <p:sldId id="278" r:id="rId11"/>
    <p:sldId id="28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CC0633"/>
    <a:srgbClr val="54585A"/>
    <a:srgbClr val="4D4D4C"/>
    <a:srgbClr val="DC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B5F11-7692-4C7F-8096-8AB535280326}" v="7" dt="2022-12-09T23:18:26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62"/>
    <p:restoredTop sz="96296"/>
  </p:normalViewPr>
  <p:slideViewPr>
    <p:cSldViewPr snapToGrid="0" snapToObjects="1">
      <p:cViewPr>
        <p:scale>
          <a:sx n="64" d="100"/>
          <a:sy n="64" d="100"/>
        </p:scale>
        <p:origin x="778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7" d="100"/>
          <a:sy n="147" d="100"/>
        </p:scale>
        <p:origin x="22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ystal Dias" userId="84146b234a54d9e8" providerId="LiveId" clId="{320B5F11-7692-4C7F-8096-8AB535280326}"/>
    <pc:docChg chg="undo custSel addSld modSld">
      <pc:chgData name="Crystal Dias" userId="84146b234a54d9e8" providerId="LiveId" clId="{320B5F11-7692-4C7F-8096-8AB535280326}" dt="2022-12-09T23:20:22.045" v="103" actId="1076"/>
      <pc:docMkLst>
        <pc:docMk/>
      </pc:docMkLst>
      <pc:sldChg chg="addSp delSp modSp add mod setBg">
        <pc:chgData name="Crystal Dias" userId="84146b234a54d9e8" providerId="LiveId" clId="{320B5F11-7692-4C7F-8096-8AB535280326}" dt="2022-12-09T23:20:22.045" v="103" actId="1076"/>
        <pc:sldMkLst>
          <pc:docMk/>
          <pc:sldMk cId="3500803895" sldId="284"/>
        </pc:sldMkLst>
        <pc:spChg chg="add del mod">
          <ac:chgData name="Crystal Dias" userId="84146b234a54d9e8" providerId="LiveId" clId="{320B5F11-7692-4C7F-8096-8AB535280326}" dt="2022-12-09T22:57:29.404" v="6" actId="478"/>
          <ac:spMkLst>
            <pc:docMk/>
            <pc:sldMk cId="3500803895" sldId="284"/>
            <ac:spMk id="4" creationId="{BCA0268A-F2D9-830A-3564-00C110C12ECE}"/>
          </ac:spMkLst>
        </pc:spChg>
        <pc:spChg chg="del mod">
          <ac:chgData name="Crystal Dias" userId="84146b234a54d9e8" providerId="LiveId" clId="{320B5F11-7692-4C7F-8096-8AB535280326}" dt="2022-12-09T22:57:17.430" v="3" actId="478"/>
          <ac:spMkLst>
            <pc:docMk/>
            <pc:sldMk cId="3500803895" sldId="284"/>
            <ac:spMk id="6" creationId="{00000000-0000-0000-0000-000000000000}"/>
          </ac:spMkLst>
        </pc:spChg>
        <pc:spChg chg="add del mod">
          <ac:chgData name="Crystal Dias" userId="84146b234a54d9e8" providerId="LiveId" clId="{320B5F11-7692-4C7F-8096-8AB535280326}" dt="2022-12-09T22:57:31.597" v="7" actId="478"/>
          <ac:spMkLst>
            <pc:docMk/>
            <pc:sldMk cId="3500803895" sldId="284"/>
            <ac:spMk id="7" creationId="{6073BD14-CC4D-6C2D-4534-DF9E6D170E75}"/>
          </ac:spMkLst>
        </pc:spChg>
        <pc:spChg chg="del">
          <ac:chgData name="Crystal Dias" userId="84146b234a54d9e8" providerId="LiveId" clId="{320B5F11-7692-4C7F-8096-8AB535280326}" dt="2022-12-09T22:57:23.418" v="5" actId="478"/>
          <ac:spMkLst>
            <pc:docMk/>
            <pc:sldMk cId="3500803895" sldId="284"/>
            <ac:spMk id="10" creationId="{00000000-0000-0000-0000-000000000000}"/>
          </ac:spMkLst>
        </pc:spChg>
        <pc:spChg chg="add del">
          <ac:chgData name="Crystal Dias" userId="84146b234a54d9e8" providerId="LiveId" clId="{320B5F11-7692-4C7F-8096-8AB535280326}" dt="2022-12-09T23:14:24.454" v="42" actId="26606"/>
          <ac:spMkLst>
            <pc:docMk/>
            <pc:sldMk cId="3500803895" sldId="284"/>
            <ac:spMk id="23" creationId="{36A1CAC3-A129-43F8-8881-63D3E319A7B5}"/>
          </ac:spMkLst>
        </pc:spChg>
        <pc:spChg chg="add del">
          <ac:chgData name="Crystal Dias" userId="84146b234a54d9e8" providerId="LiveId" clId="{320B5F11-7692-4C7F-8096-8AB535280326}" dt="2022-12-09T23:14:24.454" v="42" actId="26606"/>
          <ac:spMkLst>
            <pc:docMk/>
            <pc:sldMk cId="3500803895" sldId="284"/>
            <ac:spMk id="24" creationId="{B5CCE41C-FBFB-44B8-BE25-7F555613C150}"/>
          </ac:spMkLst>
        </pc:spChg>
        <pc:spChg chg="add del">
          <ac:chgData name="Crystal Dias" userId="84146b234a54d9e8" providerId="LiveId" clId="{320B5F11-7692-4C7F-8096-8AB535280326}" dt="2022-12-09T23:15:31.312" v="58" actId="26606"/>
          <ac:spMkLst>
            <pc:docMk/>
            <pc:sldMk cId="3500803895" sldId="284"/>
            <ac:spMk id="27" creationId="{262ABC4B-37D8-4218-BDD8-6DF6A00C0C80}"/>
          </ac:spMkLst>
        </pc:spChg>
        <pc:spChg chg="add del">
          <ac:chgData name="Crystal Dias" userId="84146b234a54d9e8" providerId="LiveId" clId="{320B5F11-7692-4C7F-8096-8AB535280326}" dt="2022-12-09T23:14:52.529" v="46" actId="26606"/>
          <ac:spMkLst>
            <pc:docMk/>
            <pc:sldMk cId="3500803895" sldId="284"/>
            <ac:spMk id="30" creationId="{6C2997EE-0889-44C3-AC0D-18F26AC9AAAB}"/>
          </ac:spMkLst>
        </pc:spChg>
        <pc:spChg chg="add del">
          <ac:chgData name="Crystal Dias" userId="84146b234a54d9e8" providerId="LiveId" clId="{320B5F11-7692-4C7F-8096-8AB535280326}" dt="2022-12-09T23:14:54.854" v="48" actId="26606"/>
          <ac:spMkLst>
            <pc:docMk/>
            <pc:sldMk cId="3500803895" sldId="284"/>
            <ac:spMk id="32" creationId="{749FA6A2-2239-4EF2-9EB3-B1DC295FE14D}"/>
          </ac:spMkLst>
        </pc:spChg>
        <pc:spChg chg="add del">
          <ac:chgData name="Crystal Dias" userId="84146b234a54d9e8" providerId="LiveId" clId="{320B5F11-7692-4C7F-8096-8AB535280326}" dt="2022-12-09T23:15:58.088" v="67" actId="26606"/>
          <ac:spMkLst>
            <pc:docMk/>
            <pc:sldMk cId="3500803895" sldId="284"/>
            <ac:spMk id="33" creationId="{42A4FC2C-047E-45A5-965D-8E1E3BF09BC6}"/>
          </ac:spMkLst>
        </pc:spChg>
        <pc:spChg chg="add del">
          <ac:chgData name="Crystal Dias" userId="84146b234a54d9e8" providerId="LiveId" clId="{320B5F11-7692-4C7F-8096-8AB535280326}" dt="2022-12-09T23:14:57.448" v="50" actId="26606"/>
          <ac:spMkLst>
            <pc:docMk/>
            <pc:sldMk cId="3500803895" sldId="284"/>
            <ac:spMk id="34" creationId="{AA274328-4774-4DF9-BA53-452565122FBB}"/>
          </ac:spMkLst>
        </pc:spChg>
        <pc:spChg chg="add del">
          <ac:chgData name="Crystal Dias" userId="84146b234a54d9e8" providerId="LiveId" clId="{320B5F11-7692-4C7F-8096-8AB535280326}" dt="2022-12-09T23:14:57.448" v="50" actId="26606"/>
          <ac:spMkLst>
            <pc:docMk/>
            <pc:sldMk cId="3500803895" sldId="284"/>
            <ac:spMk id="35" creationId="{BFDC535F-AC0A-417D-96AB-6706BECACD95}"/>
          </ac:spMkLst>
        </pc:spChg>
        <pc:spChg chg="add del">
          <ac:chgData name="Crystal Dias" userId="84146b234a54d9e8" providerId="LiveId" clId="{320B5F11-7692-4C7F-8096-8AB535280326}" dt="2022-12-09T23:14:57.448" v="50" actId="26606"/>
          <ac:spMkLst>
            <pc:docMk/>
            <pc:sldMk cId="3500803895" sldId="284"/>
            <ac:spMk id="36" creationId="{01C7B46D-2FEF-4FAA-915B-8B21A66BB647}"/>
          </ac:spMkLst>
        </pc:spChg>
        <pc:spChg chg="add del">
          <ac:chgData name="Crystal Dias" userId="84146b234a54d9e8" providerId="LiveId" clId="{320B5F11-7692-4C7F-8096-8AB535280326}" dt="2022-12-09T23:14:57.448" v="50" actId="26606"/>
          <ac:spMkLst>
            <pc:docMk/>
            <pc:sldMk cId="3500803895" sldId="284"/>
            <ac:spMk id="37" creationId="{97AAAF8E-31DB-4148-8FCA-4D8233D691C6}"/>
          </ac:spMkLst>
        </pc:spChg>
        <pc:spChg chg="add del">
          <ac:chgData name="Crystal Dias" userId="84146b234a54d9e8" providerId="LiveId" clId="{320B5F11-7692-4C7F-8096-8AB535280326}" dt="2022-12-09T23:15:01.113" v="52" actId="26606"/>
          <ac:spMkLst>
            <pc:docMk/>
            <pc:sldMk cId="3500803895" sldId="284"/>
            <ac:spMk id="39" creationId="{FABB624F-BF77-4AE1-B71D-2D681D4731B8}"/>
          </ac:spMkLst>
        </pc:spChg>
        <pc:spChg chg="add del">
          <ac:chgData name="Crystal Dias" userId="84146b234a54d9e8" providerId="LiveId" clId="{320B5F11-7692-4C7F-8096-8AB535280326}" dt="2022-12-09T23:15:03.486" v="54" actId="26606"/>
          <ac:spMkLst>
            <pc:docMk/>
            <pc:sldMk cId="3500803895" sldId="284"/>
            <ac:spMk id="41" creationId="{799448F2-0E5B-42DA-B2D1-11A14E947BD4}"/>
          </ac:spMkLst>
        </pc:spChg>
        <pc:spChg chg="add del">
          <ac:chgData name="Crystal Dias" userId="84146b234a54d9e8" providerId="LiveId" clId="{320B5F11-7692-4C7F-8096-8AB535280326}" dt="2022-12-09T23:15:03.486" v="54" actId="26606"/>
          <ac:spMkLst>
            <pc:docMk/>
            <pc:sldMk cId="3500803895" sldId="284"/>
            <ac:spMk id="42" creationId="{4E8A7552-20E1-4F34-ADAB-C1DB6634D47E}"/>
          </ac:spMkLst>
        </pc:spChg>
        <pc:spChg chg="add del">
          <ac:chgData name="Crystal Dias" userId="84146b234a54d9e8" providerId="LiveId" clId="{320B5F11-7692-4C7F-8096-8AB535280326}" dt="2022-12-09T23:16:05.620" v="71" actId="26606"/>
          <ac:spMkLst>
            <pc:docMk/>
            <pc:sldMk cId="3500803895" sldId="284"/>
            <ac:spMk id="43" creationId="{6C2997EE-0889-44C3-AC0D-18F26AC9AAAB}"/>
          </ac:spMkLst>
        </pc:spChg>
        <pc:spChg chg="add del">
          <ac:chgData name="Crystal Dias" userId="84146b234a54d9e8" providerId="LiveId" clId="{320B5F11-7692-4C7F-8096-8AB535280326}" dt="2022-12-09T23:16:07.520" v="73" actId="26606"/>
          <ac:spMkLst>
            <pc:docMk/>
            <pc:sldMk cId="3500803895" sldId="284"/>
            <ac:spMk id="45" creationId="{749FA6A2-2239-4EF2-9EB3-B1DC295FE14D}"/>
          </ac:spMkLst>
        </pc:spChg>
        <pc:spChg chg="add del">
          <ac:chgData name="Crystal Dias" userId="84146b234a54d9e8" providerId="LiveId" clId="{320B5F11-7692-4C7F-8096-8AB535280326}" dt="2022-12-09T23:16:51.605" v="75" actId="26606"/>
          <ac:spMkLst>
            <pc:docMk/>
            <pc:sldMk cId="3500803895" sldId="284"/>
            <ac:spMk id="47" creationId="{7F23EF37-19EC-4973-A7AF-4BBF68646D7D}"/>
          </ac:spMkLst>
        </pc:spChg>
        <pc:picChg chg="del">
          <ac:chgData name="Crystal Dias" userId="84146b234a54d9e8" providerId="LiveId" clId="{320B5F11-7692-4C7F-8096-8AB535280326}" dt="2022-12-09T22:57:20.261" v="4" actId="478"/>
          <ac:picMkLst>
            <pc:docMk/>
            <pc:sldMk cId="3500803895" sldId="284"/>
            <ac:picMk id="2" creationId="{7DCA47FC-AB64-8C35-8CBD-A2117A4BB56D}"/>
          </ac:picMkLst>
        </pc:picChg>
        <pc:picChg chg="add del mod ord">
          <ac:chgData name="Crystal Dias" userId="84146b234a54d9e8" providerId="LiveId" clId="{320B5F11-7692-4C7F-8096-8AB535280326}" dt="2022-12-09T23:09:58.652" v="21" actId="21"/>
          <ac:picMkLst>
            <pc:docMk/>
            <pc:sldMk cId="3500803895" sldId="284"/>
            <ac:picMk id="9" creationId="{76AE7D92-9B16-B584-FBDB-ABA50DFF89AF}"/>
          </ac:picMkLst>
        </pc:picChg>
        <pc:picChg chg="add mod ord modCrop">
          <ac:chgData name="Crystal Dias" userId="84146b234a54d9e8" providerId="LiveId" clId="{320B5F11-7692-4C7F-8096-8AB535280326}" dt="2022-12-09T23:19:21.907" v="98" actId="18131"/>
          <ac:picMkLst>
            <pc:docMk/>
            <pc:sldMk cId="3500803895" sldId="284"/>
            <ac:picMk id="12" creationId="{068BF109-3ED0-1DB2-0098-DD2C2C0E8E29}"/>
          </ac:picMkLst>
        </pc:picChg>
        <pc:picChg chg="add del mod">
          <ac:chgData name="Crystal Dias" userId="84146b234a54d9e8" providerId="LiveId" clId="{320B5F11-7692-4C7F-8096-8AB535280326}" dt="2022-12-09T23:12:15.454" v="31" actId="478"/>
          <ac:picMkLst>
            <pc:docMk/>
            <pc:sldMk cId="3500803895" sldId="284"/>
            <ac:picMk id="14" creationId="{E3A120AB-393E-C5AB-D4CE-5CB5E72D522F}"/>
          </ac:picMkLst>
        </pc:picChg>
        <pc:picChg chg="add mod ord modCrop">
          <ac:chgData name="Crystal Dias" userId="84146b234a54d9e8" providerId="LiveId" clId="{320B5F11-7692-4C7F-8096-8AB535280326}" dt="2022-12-09T23:18:02.428" v="82" actId="26606"/>
          <ac:picMkLst>
            <pc:docMk/>
            <pc:sldMk cId="3500803895" sldId="284"/>
            <ac:picMk id="15" creationId="{2BC1BEA9-D728-EF43-72D0-3B41957BDDCB}"/>
          </ac:picMkLst>
        </pc:picChg>
        <pc:picChg chg="add del mod">
          <ac:chgData name="Crystal Dias" userId="84146b234a54d9e8" providerId="LiveId" clId="{320B5F11-7692-4C7F-8096-8AB535280326}" dt="2022-12-09T23:14:40.606" v="44" actId="478"/>
          <ac:picMkLst>
            <pc:docMk/>
            <pc:sldMk cId="3500803895" sldId="284"/>
            <ac:picMk id="17" creationId="{498D39A6-4E1D-8D9C-1B66-C118477D47B5}"/>
          </ac:picMkLst>
        </pc:picChg>
        <pc:picChg chg="add del mod ord">
          <ac:chgData name="Crystal Dias" userId="84146b234a54d9e8" providerId="LiveId" clId="{320B5F11-7692-4C7F-8096-8AB535280326}" dt="2022-12-09T23:14:38.683" v="43" actId="478"/>
          <ac:picMkLst>
            <pc:docMk/>
            <pc:sldMk cId="3500803895" sldId="284"/>
            <ac:picMk id="20" creationId="{D5270438-FF4A-DB65-2AE8-70420B2D52EB}"/>
          </ac:picMkLst>
        </pc:picChg>
        <pc:picChg chg="add mod ord modCrop">
          <ac:chgData name="Crystal Dias" userId="84146b234a54d9e8" providerId="LiveId" clId="{320B5F11-7692-4C7F-8096-8AB535280326}" dt="2022-12-09T23:20:22.045" v="103" actId="1076"/>
          <ac:picMkLst>
            <pc:docMk/>
            <pc:sldMk cId="3500803895" sldId="284"/>
            <ac:picMk id="25" creationId="{C4F9A424-D826-BE30-91F1-F2B9CE8272E4}"/>
          </ac:picMkLst>
        </pc:picChg>
        <pc:picChg chg="add mod ord modCrop">
          <ac:chgData name="Crystal Dias" userId="84146b234a54d9e8" providerId="LiveId" clId="{320B5F11-7692-4C7F-8096-8AB535280326}" dt="2022-12-09T23:18:51.071" v="92" actId="1076"/>
          <ac:picMkLst>
            <pc:docMk/>
            <pc:sldMk cId="3500803895" sldId="284"/>
            <ac:picMk id="28" creationId="{3BEC54CF-7690-697B-E336-10E8C85C0AD7}"/>
          </ac:picMkLst>
        </pc:picChg>
        <pc:picChg chg="add mod">
          <ac:chgData name="Crystal Dias" userId="84146b234a54d9e8" providerId="LiveId" clId="{320B5F11-7692-4C7F-8096-8AB535280326}" dt="2022-12-09T23:18:30.659" v="89" actId="26606"/>
          <ac:picMkLst>
            <pc:docMk/>
            <pc:sldMk cId="3500803895" sldId="284"/>
            <ac:picMk id="46" creationId="{E9243440-2800-0090-EB54-00968BCB1D12}"/>
          </ac:picMkLst>
        </pc:picChg>
        <pc:cxnChg chg="add del">
          <ac:chgData name="Crystal Dias" userId="84146b234a54d9e8" providerId="LiveId" clId="{320B5F11-7692-4C7F-8096-8AB535280326}" dt="2022-12-09T23:09:41.285" v="19" actId="26606"/>
          <ac:cxnSpMkLst>
            <pc:docMk/>
            <pc:sldMk cId="3500803895" sldId="284"/>
            <ac:cxnSpMk id="19" creationId="{DCD67800-37AC-4E14-89B0-F79DCB3FB86D}"/>
          </ac:cxnSpMkLst>
        </pc:cxnChg>
        <pc:cxnChg chg="add del">
          <ac:chgData name="Crystal Dias" userId="84146b234a54d9e8" providerId="LiveId" clId="{320B5F11-7692-4C7F-8096-8AB535280326}" dt="2022-12-09T23:09:41.285" v="19" actId="26606"/>
          <ac:cxnSpMkLst>
            <pc:docMk/>
            <pc:sldMk cId="3500803895" sldId="284"/>
            <ac:cxnSpMk id="21" creationId="{20F1788F-A5AE-4188-8274-F7F2E3833ECD}"/>
          </ac:cxnSpMkLst>
        </pc:cxnChg>
        <pc:cxnChg chg="add del">
          <ac:chgData name="Crystal Dias" userId="84146b234a54d9e8" providerId="LiveId" clId="{320B5F11-7692-4C7F-8096-8AB535280326}" dt="2022-12-09T23:18:02.428" v="82" actId="26606"/>
          <ac:cxnSpMkLst>
            <pc:docMk/>
            <pc:sldMk cId="3500803895" sldId="284"/>
            <ac:cxnSpMk id="29" creationId="{DCD67800-37AC-4E14-89B0-F79DCB3FB86D}"/>
          </ac:cxnSpMkLst>
        </pc:cxnChg>
        <pc:cxnChg chg="add del">
          <ac:chgData name="Crystal Dias" userId="84146b234a54d9e8" providerId="LiveId" clId="{320B5F11-7692-4C7F-8096-8AB535280326}" dt="2022-12-09T23:18:02.428" v="82" actId="26606"/>
          <ac:cxnSpMkLst>
            <pc:docMk/>
            <pc:sldMk cId="3500803895" sldId="284"/>
            <ac:cxnSpMk id="31" creationId="{20F1788F-A5AE-4188-8274-F7F2E3833ECD}"/>
          </ac:cxnSpMkLst>
        </pc:cxnChg>
        <pc:cxnChg chg="add del">
          <ac:chgData name="Crystal Dias" userId="84146b234a54d9e8" providerId="LiveId" clId="{320B5F11-7692-4C7F-8096-8AB535280326}" dt="2022-12-09T23:16:03.977" v="69" actId="26606"/>
          <ac:cxnSpMkLst>
            <pc:docMk/>
            <pc:sldMk cId="3500803895" sldId="284"/>
            <ac:cxnSpMk id="38" creationId="{20F1788F-A5AE-4188-8274-F7F2E3833ECD}"/>
          </ac:cxnSpMkLst>
        </pc:cxnChg>
        <pc:cxnChg chg="add del">
          <ac:chgData name="Crystal Dias" userId="84146b234a54d9e8" providerId="LiveId" clId="{320B5F11-7692-4C7F-8096-8AB535280326}" dt="2022-12-09T23:16:03.977" v="69" actId="26606"/>
          <ac:cxnSpMkLst>
            <pc:docMk/>
            <pc:sldMk cId="3500803895" sldId="284"/>
            <ac:cxnSpMk id="40" creationId="{DCD67800-37AC-4E14-89B0-F79DCB3FB86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5355A-D7E1-2449-930D-9624F129C3D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FB423-AE9B-4949-9486-AB2BBE605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1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8AFF8-5D6B-3340-AC75-AADAA38B132C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0391C-3A19-4845-B7FC-7389C83E8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1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Introduction: Crystal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0391C-3A19-4845-B7FC-7389C83E80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1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0391C-3A19-4845-B7FC-7389C83E80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3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Crystal</a:t>
            </a:r>
          </a:p>
          <a:p>
            <a:endParaRPr lang="en-US" dirty="0"/>
          </a:p>
          <a:p>
            <a:r>
              <a:rPr lang="en-US" dirty="0"/>
              <a:t>write out GHCN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0391C-3A19-4845-B7FC-7389C83E80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7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0391C-3A19-4845-B7FC-7389C83E80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about the technology on the video</a:t>
            </a:r>
          </a:p>
          <a:p>
            <a:endParaRPr lang="en-US" dirty="0"/>
          </a:p>
          <a:p>
            <a:r>
              <a:rPr lang="en-US" dirty="0"/>
              <a:t>Karishma: introduce what we’ll demonstrate</a:t>
            </a:r>
          </a:p>
          <a:p>
            <a:r>
              <a:rPr lang="en-US" dirty="0"/>
              <a:t>Jeanne: do the demo, problems</a:t>
            </a:r>
          </a:p>
          <a:p>
            <a:r>
              <a:rPr lang="en-US" dirty="0"/>
              <a:t>163431423073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0391C-3A19-4845-B7FC-7389C83E80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the browser: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 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IAM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EMR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S3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on to Glue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Athena (sample query)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Project – Show what can be found where (e. g. sample queries?)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Results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QuickSight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Show data sources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Show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Show Dashboards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Shared Folder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the results – all 3 of us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PRCP Kari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SNOW you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draw a conclusion ?? Kari or crystal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0391C-3A19-4845-B7FC-7389C83E80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37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about the technology on the video</a:t>
            </a:r>
          </a:p>
          <a:p>
            <a:endParaRPr lang="en-US" dirty="0"/>
          </a:p>
          <a:p>
            <a:r>
              <a:rPr lang="en-US" dirty="0"/>
              <a:t>Karishma: introduce what we’ll demonstrate</a:t>
            </a:r>
          </a:p>
          <a:p>
            <a:r>
              <a:rPr lang="en-US" dirty="0"/>
              <a:t>Jeanne: do the demo, problems</a:t>
            </a:r>
          </a:p>
          <a:p>
            <a:r>
              <a:rPr lang="en-US" dirty="0"/>
              <a:t>163431423073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0391C-3A19-4845-B7FC-7389C83E80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76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0391C-3A19-4845-B7FC-7389C83E80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2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Title Page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-1" y="-1"/>
            <a:ext cx="7204076" cy="6858000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C0633"/>
              </a:solidFill>
            </a:endParaRP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7196254" y="-1"/>
            <a:ext cx="498792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49" y="53179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DAY MONTH YEAR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28649" y="1570865"/>
            <a:ext cx="6575426" cy="3727450"/>
          </a:xfrm>
        </p:spPr>
        <p:txBody>
          <a:bodyPr>
            <a:noAutofit/>
          </a:bodyPr>
          <a:lstStyle>
            <a:lvl1pPr marL="0" indent="0">
              <a:buNone/>
              <a:defRPr sz="6600" b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SIDE IMAGE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4551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| DIvider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28648" y="2486102"/>
            <a:ext cx="9144000" cy="1885795"/>
          </a:xfrm>
        </p:spPr>
        <p:txBody>
          <a:bodyPr anchor="ctr" anchorCtr="0">
            <a:noAutofit/>
          </a:bodyPr>
          <a:lstStyle>
            <a:lvl1pPr algn="l">
              <a:defRPr sz="88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BULLETS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099102-4D2D-E045-AFDA-D4B493CAF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7074" y="1917700"/>
            <a:ext cx="11460874" cy="3568700"/>
          </a:xfrm>
          <a:prstGeom prst="rect">
            <a:avLst/>
          </a:prstGeom>
        </p:spPr>
        <p:txBody>
          <a:bodyPr/>
          <a:lstStyle>
            <a:lvl1pPr marL="1066800" indent="-1066800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1pPr>
            <a:lvl2pPr marL="1384300" indent="-927100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2pPr>
            <a:lvl3pPr marL="1736725" indent="-822325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3pPr>
            <a:lvl4pPr marL="2089150" indent="-717550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4pPr>
            <a:lvl5pPr marL="2540000" indent="-711200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47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585788"/>
            <a:ext cx="9285519" cy="834134"/>
          </a:xfrm>
        </p:spPr>
        <p:txBody>
          <a:bodyPr anchor="b">
            <a:normAutofit/>
          </a:bodyPr>
          <a:lstStyle>
            <a:lvl1pPr>
              <a:defRPr sz="5400" baseline="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COPY AND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61171"/>
            <a:ext cx="6172200" cy="42998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561171"/>
            <a:ext cx="3932237" cy="430781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0" baseline="0">
                <a:latin typeface="Times" charset="0"/>
                <a:ea typeface="Times" charset="0"/>
                <a:cs typeface="Times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b="1" dirty="0">
                <a:latin typeface="Trebuchet MS" panose="020B0703020202090204" pitchFamily="34" charset="0"/>
              </a:rPr>
              <a:t>SUBHEADER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dirty="0" err="1"/>
              <a:t>Miu</a:t>
            </a:r>
            <a:r>
              <a:rPr lang="en-CA" dirty="0"/>
              <a:t> </a:t>
            </a:r>
            <a:r>
              <a:rPr lang="en-CA" dirty="0" err="1"/>
              <a:t>sedem</a:t>
            </a:r>
            <a:r>
              <a:rPr lang="en-CA" dirty="0"/>
              <a:t> </a:t>
            </a:r>
            <a:r>
              <a:rPr lang="en-CA" dirty="0" err="1"/>
              <a:t>eliis</a:t>
            </a:r>
            <a:r>
              <a:rPr lang="en-CA" dirty="0"/>
              <a:t>, con </a:t>
            </a:r>
            <a:r>
              <a:rPr lang="en-CA" dirty="0" err="1"/>
              <a:t>destua</a:t>
            </a:r>
            <a:r>
              <a:rPr lang="en-CA" dirty="0"/>
              <a:t> sum </a:t>
            </a:r>
            <a:r>
              <a:rPr lang="en-CA" dirty="0" err="1"/>
              <a:t>pon</a:t>
            </a:r>
            <a:r>
              <a:rPr lang="en-CA" dirty="0"/>
              <a:t> </a:t>
            </a:r>
            <a:r>
              <a:rPr lang="en-CA" dirty="0" err="1"/>
              <a:t>sest</a:t>
            </a:r>
            <a:r>
              <a:rPr lang="en-CA" dirty="0"/>
              <a:t> vid in in </a:t>
            </a:r>
            <a:r>
              <a:rPr lang="en-CA" dirty="0" err="1"/>
              <a:t>Etraciemure</a:t>
            </a:r>
            <a:r>
              <a:rPr lang="en-CA" dirty="0"/>
              <a:t>, </a:t>
            </a:r>
            <a:r>
              <a:rPr lang="en-CA" dirty="0" err="1"/>
              <a:t>spiontentem</a:t>
            </a:r>
            <a:r>
              <a:rPr lang="en-CA" dirty="0"/>
              <a:t> </a:t>
            </a:r>
            <a:r>
              <a:rPr lang="en-CA" dirty="0" err="1"/>
              <a:t>consulin</a:t>
            </a:r>
            <a:r>
              <a:rPr lang="en-CA" dirty="0"/>
              <a:t> </a:t>
            </a:r>
            <a:r>
              <a:rPr lang="en-CA" dirty="0" err="1"/>
              <a:t>terviri</a:t>
            </a:r>
            <a:r>
              <a:rPr lang="en-CA" dirty="0"/>
              <a:t> </a:t>
            </a:r>
            <a:r>
              <a:rPr lang="en-CA" dirty="0" err="1"/>
              <a:t>sentienatra</a:t>
            </a:r>
            <a:r>
              <a:rPr lang="en-CA" dirty="0"/>
              <a:t> di </a:t>
            </a:r>
            <a:r>
              <a:rPr lang="en-CA" dirty="0" err="1"/>
              <a:t>publi</a:t>
            </a:r>
            <a:r>
              <a:rPr lang="en-CA" dirty="0"/>
              <a:t>, </a:t>
            </a:r>
            <a:r>
              <a:rPr lang="en-CA" dirty="0" err="1"/>
              <a:t>inamquium</a:t>
            </a:r>
            <a:r>
              <a:rPr lang="en-CA" dirty="0"/>
              <a:t> </a:t>
            </a:r>
            <a:r>
              <a:rPr lang="en-CA" dirty="0" err="1"/>
              <a:t>iliu</a:t>
            </a:r>
            <a:r>
              <a:rPr lang="en-CA" dirty="0"/>
              <a:t> se con ad </a:t>
            </a:r>
            <a:r>
              <a:rPr lang="en-CA" dirty="0" err="1"/>
              <a:t>noximil</a:t>
            </a:r>
            <a:r>
              <a:rPr lang="en-CA" dirty="0"/>
              <a:t> </a:t>
            </a:r>
            <a:r>
              <a:rPr lang="en-CA" dirty="0" err="1"/>
              <a:t>certemus</a:t>
            </a:r>
            <a:r>
              <a:rPr lang="en-CA" dirty="0"/>
              <a:t> </a:t>
            </a:r>
            <a:r>
              <a:rPr lang="en-CA" dirty="0" err="1"/>
              <a:t>veremor</a:t>
            </a:r>
            <a:r>
              <a:rPr lang="en-CA" dirty="0"/>
              <a:t> </a:t>
            </a:r>
            <a:r>
              <a:rPr lang="en-CA" dirty="0" err="1"/>
              <a:t>temus</a:t>
            </a:r>
            <a:r>
              <a:rPr lang="en-CA" dirty="0"/>
              <a:t>; 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7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sub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" y="1286107"/>
            <a:ext cx="12192000" cy="557189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1" y="0"/>
            <a:ext cx="12191999" cy="1286107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28648" y="299844"/>
            <a:ext cx="9144000" cy="986263"/>
          </a:xfrm>
        </p:spPr>
        <p:txBody>
          <a:bodyPr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SUB-DIVIDER SLIDE</a:t>
            </a:r>
          </a:p>
        </p:txBody>
      </p:sp>
    </p:spTree>
    <p:extLst>
      <p:ext uri="{BB962C8B-B14F-4D97-AF65-F5344CB8AC3E}">
        <p14:creationId xmlns:p14="http://schemas.microsoft.com/office/powerpoint/2010/main" val="2039459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sub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1279249"/>
            <a:ext cx="12192001" cy="5578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1" y="1286107"/>
            <a:ext cx="12192001" cy="5578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" y="1292965"/>
            <a:ext cx="12192000" cy="557189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28648" y="299844"/>
            <a:ext cx="9144000" cy="986263"/>
          </a:xfrm>
        </p:spPr>
        <p:txBody>
          <a:bodyPr anchor="t">
            <a:noAutofit/>
          </a:bodyPr>
          <a:lstStyle>
            <a:lvl1pPr algn="l">
              <a:defRPr sz="6000" baseline="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SUB-DIVIDER SLIDE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" y="1286107"/>
            <a:ext cx="12192000" cy="557189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BULLETS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099102-4D2D-E045-AFDA-D4B493CAF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7074" y="1917700"/>
            <a:ext cx="11460874" cy="3568700"/>
          </a:xfrm>
          <a:prstGeom prst="rect">
            <a:avLst/>
          </a:prstGeom>
        </p:spPr>
        <p:txBody>
          <a:bodyPr/>
          <a:lstStyle>
            <a:lvl1pPr marL="1066800" indent="-1066800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1pPr>
            <a:lvl2pPr marL="1384300" indent="-927100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2pPr>
            <a:lvl3pPr marL="1736725" indent="-822325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3pPr>
            <a:lvl4pPr marL="2089150" indent="-717550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4pPr>
            <a:lvl5pPr marL="2540000" indent="-711200">
              <a:buFontTx/>
              <a:buBlip>
                <a:blip r:embed="rId2"/>
              </a:buBlip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186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NUMBER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099102-4D2D-E045-AFDA-D4B493CAF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7074" y="1917700"/>
            <a:ext cx="11460874" cy="3568700"/>
          </a:xfrm>
          <a:prstGeom prst="rect">
            <a:avLst/>
          </a:prstGeom>
        </p:spPr>
        <p:txBody>
          <a:bodyPr/>
          <a:lstStyle>
            <a:lvl1pPr marL="1200150" indent="-393700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1pPr>
            <a:lvl2pPr marL="1466850" indent="-309563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2pPr>
            <a:lvl3pPr marL="1784350" indent="-274638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3pPr>
            <a:lvl4pPr marL="2092325" indent="-265113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4pPr>
            <a:lvl5pPr marL="2359025" indent="-274638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359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009650"/>
            <a:ext cx="3932237" cy="1600200"/>
          </a:xfrm>
        </p:spPr>
        <p:txBody>
          <a:bodyPr anchor="b">
            <a:normAutofit/>
          </a:bodyPr>
          <a:lstStyle>
            <a:lvl1pPr>
              <a:defRPr sz="5400" baseline="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INSERT TABLE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100A1-FB06-B440-8021-20D3620D5B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941638"/>
            <a:ext cx="2224088" cy="5603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9330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009650"/>
            <a:ext cx="3932237" cy="1600200"/>
          </a:xfrm>
        </p:spPr>
        <p:txBody>
          <a:bodyPr anchor="b">
            <a:normAutofit/>
          </a:bodyPr>
          <a:lstStyle>
            <a:lvl1pPr>
              <a:defRPr sz="5400" baseline="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2E7148-C719-A141-8AA4-14FD913C4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941638"/>
            <a:ext cx="2224088" cy="5603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SUBHEADER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585788"/>
            <a:ext cx="9285519" cy="834134"/>
          </a:xfrm>
        </p:spPr>
        <p:txBody>
          <a:bodyPr anchor="b">
            <a:normAutofit/>
          </a:bodyPr>
          <a:lstStyle>
            <a:lvl1pPr>
              <a:defRPr sz="5400" baseline="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COPY AND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61171"/>
            <a:ext cx="6172200" cy="42998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561171"/>
            <a:ext cx="3932237" cy="430781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0" baseline="0">
                <a:latin typeface="Times" charset="0"/>
                <a:ea typeface="Times" charset="0"/>
                <a:cs typeface="Times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b="1" dirty="0">
                <a:latin typeface="Trebuchet MS" panose="020B0703020202090204" pitchFamily="34" charset="0"/>
              </a:rPr>
              <a:t>SUBHEADER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dirty="0" err="1"/>
              <a:t>Miu</a:t>
            </a:r>
            <a:r>
              <a:rPr lang="en-CA" dirty="0"/>
              <a:t> </a:t>
            </a:r>
            <a:r>
              <a:rPr lang="en-CA" dirty="0" err="1"/>
              <a:t>sedem</a:t>
            </a:r>
            <a:r>
              <a:rPr lang="en-CA" dirty="0"/>
              <a:t> </a:t>
            </a:r>
            <a:r>
              <a:rPr lang="en-CA" dirty="0" err="1"/>
              <a:t>eliis</a:t>
            </a:r>
            <a:r>
              <a:rPr lang="en-CA" dirty="0"/>
              <a:t>, con </a:t>
            </a:r>
            <a:r>
              <a:rPr lang="en-CA" dirty="0" err="1"/>
              <a:t>destua</a:t>
            </a:r>
            <a:r>
              <a:rPr lang="en-CA" dirty="0"/>
              <a:t> sum </a:t>
            </a:r>
            <a:r>
              <a:rPr lang="en-CA" dirty="0" err="1"/>
              <a:t>pon</a:t>
            </a:r>
            <a:r>
              <a:rPr lang="en-CA" dirty="0"/>
              <a:t> </a:t>
            </a:r>
            <a:r>
              <a:rPr lang="en-CA" dirty="0" err="1"/>
              <a:t>sest</a:t>
            </a:r>
            <a:r>
              <a:rPr lang="en-CA" dirty="0"/>
              <a:t> vid in in </a:t>
            </a:r>
            <a:r>
              <a:rPr lang="en-CA" dirty="0" err="1"/>
              <a:t>Etraciemure</a:t>
            </a:r>
            <a:r>
              <a:rPr lang="en-CA" dirty="0"/>
              <a:t>, </a:t>
            </a:r>
            <a:r>
              <a:rPr lang="en-CA" dirty="0" err="1"/>
              <a:t>spiontentem</a:t>
            </a:r>
            <a:r>
              <a:rPr lang="en-CA" dirty="0"/>
              <a:t> </a:t>
            </a:r>
            <a:r>
              <a:rPr lang="en-CA" dirty="0" err="1"/>
              <a:t>consulin</a:t>
            </a:r>
            <a:r>
              <a:rPr lang="en-CA" dirty="0"/>
              <a:t> </a:t>
            </a:r>
            <a:r>
              <a:rPr lang="en-CA" dirty="0" err="1"/>
              <a:t>terviri</a:t>
            </a:r>
            <a:r>
              <a:rPr lang="en-CA" dirty="0"/>
              <a:t> </a:t>
            </a:r>
            <a:r>
              <a:rPr lang="en-CA" dirty="0" err="1"/>
              <a:t>sentienatra</a:t>
            </a:r>
            <a:r>
              <a:rPr lang="en-CA" dirty="0"/>
              <a:t> di </a:t>
            </a:r>
            <a:r>
              <a:rPr lang="en-CA" dirty="0" err="1"/>
              <a:t>publi</a:t>
            </a:r>
            <a:r>
              <a:rPr lang="en-CA" dirty="0"/>
              <a:t>, </a:t>
            </a:r>
            <a:r>
              <a:rPr lang="en-CA" dirty="0" err="1"/>
              <a:t>inamquium</a:t>
            </a:r>
            <a:r>
              <a:rPr lang="en-CA" dirty="0"/>
              <a:t> </a:t>
            </a:r>
            <a:r>
              <a:rPr lang="en-CA" dirty="0" err="1"/>
              <a:t>iliu</a:t>
            </a:r>
            <a:r>
              <a:rPr lang="en-CA" dirty="0"/>
              <a:t> se con ad </a:t>
            </a:r>
            <a:r>
              <a:rPr lang="en-CA" dirty="0" err="1"/>
              <a:t>noximil</a:t>
            </a:r>
            <a:r>
              <a:rPr lang="en-CA" dirty="0"/>
              <a:t> </a:t>
            </a:r>
            <a:r>
              <a:rPr lang="en-CA" dirty="0" err="1"/>
              <a:t>certemus</a:t>
            </a:r>
            <a:r>
              <a:rPr lang="en-CA" dirty="0"/>
              <a:t> </a:t>
            </a:r>
            <a:r>
              <a:rPr lang="en-CA" dirty="0" err="1"/>
              <a:t>veremor</a:t>
            </a:r>
            <a:r>
              <a:rPr lang="en-CA" dirty="0"/>
              <a:t> </a:t>
            </a:r>
            <a:r>
              <a:rPr lang="en-CA" dirty="0" err="1"/>
              <a:t>temus</a:t>
            </a:r>
            <a:r>
              <a:rPr lang="en-CA" dirty="0"/>
              <a:t>; 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Title Page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7203687" y="0"/>
            <a:ext cx="49883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7204075" y="0"/>
            <a:ext cx="498792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49" y="5317900"/>
            <a:ext cx="2743200" cy="365125"/>
          </a:xfrm>
        </p:spPr>
        <p:txBody>
          <a:bodyPr/>
          <a:lstStyle>
            <a:lvl1pPr>
              <a:defRPr>
                <a:solidFill>
                  <a:srgbClr val="54585A"/>
                </a:solidFill>
              </a:defRPr>
            </a:lvl1pPr>
          </a:lstStyle>
          <a:p>
            <a:r>
              <a:rPr lang="en-US" dirty="0"/>
              <a:t>DAY MONTH YEAR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28649" y="1590450"/>
            <a:ext cx="6575038" cy="3727450"/>
          </a:xfrm>
        </p:spPr>
        <p:txBody>
          <a:bodyPr>
            <a:noAutofit/>
          </a:bodyPr>
          <a:lstStyle>
            <a:lvl1pPr marL="0" indent="0">
              <a:buNone/>
              <a:defRPr sz="6600" b="0">
                <a:solidFill>
                  <a:srgbClr val="CC0633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SIDE IMAGE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4551" y="0"/>
            <a:ext cx="1281870" cy="640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TEXT ONLY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099102-4D2D-E045-AFDA-D4B493CAF9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25134"/>
            <a:ext cx="10515600" cy="35687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1pPr>
            <a:lvl2pPr marL="457200" indent="0">
              <a:buFont typeface="Arial" charset="0"/>
              <a:buNone/>
              <a:defRPr>
                <a:solidFill>
                  <a:srgbClr val="DC0032"/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rgbClr val="DC0032"/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rgbClr val="DC0032"/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rgbClr val="DC003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CA" b="1" dirty="0">
                <a:latin typeface="Trebuchet MS" panose="020B0703020202090204" pitchFamily="34" charset="0"/>
              </a:rPr>
              <a:t>SUBHEADER</a:t>
            </a:r>
          </a:p>
          <a:p>
            <a:r>
              <a:rPr lang="en-CA" dirty="0" err="1"/>
              <a:t>Miu</a:t>
            </a:r>
            <a:r>
              <a:rPr lang="en-CA" dirty="0"/>
              <a:t> </a:t>
            </a:r>
            <a:r>
              <a:rPr lang="en-CA" dirty="0" err="1"/>
              <a:t>sedem</a:t>
            </a:r>
            <a:r>
              <a:rPr lang="en-CA" dirty="0"/>
              <a:t> </a:t>
            </a:r>
            <a:r>
              <a:rPr lang="en-CA" dirty="0" err="1"/>
              <a:t>eliis</a:t>
            </a:r>
            <a:r>
              <a:rPr lang="en-CA" dirty="0"/>
              <a:t>, con </a:t>
            </a:r>
            <a:r>
              <a:rPr lang="en-CA" dirty="0" err="1"/>
              <a:t>destua</a:t>
            </a:r>
            <a:r>
              <a:rPr lang="en-CA" dirty="0"/>
              <a:t> sum </a:t>
            </a:r>
            <a:r>
              <a:rPr lang="en-CA" dirty="0" err="1"/>
              <a:t>pon</a:t>
            </a:r>
            <a:r>
              <a:rPr lang="en-CA" dirty="0"/>
              <a:t> </a:t>
            </a:r>
            <a:r>
              <a:rPr lang="en-CA" dirty="0" err="1"/>
              <a:t>sest</a:t>
            </a:r>
            <a:r>
              <a:rPr lang="en-CA" dirty="0"/>
              <a:t> vid in in </a:t>
            </a:r>
            <a:r>
              <a:rPr lang="en-CA" dirty="0" err="1"/>
              <a:t>Etraciemure</a:t>
            </a:r>
            <a:r>
              <a:rPr lang="en-CA" dirty="0"/>
              <a:t>, </a:t>
            </a:r>
            <a:r>
              <a:rPr lang="en-CA" dirty="0" err="1"/>
              <a:t>spiontentem</a:t>
            </a:r>
            <a:r>
              <a:rPr lang="en-CA" dirty="0"/>
              <a:t> </a:t>
            </a:r>
            <a:r>
              <a:rPr lang="en-CA" dirty="0" err="1"/>
              <a:t>consulin</a:t>
            </a:r>
            <a:r>
              <a:rPr lang="en-CA" dirty="0"/>
              <a:t> </a:t>
            </a:r>
            <a:r>
              <a:rPr lang="en-CA" dirty="0" err="1"/>
              <a:t>terviri</a:t>
            </a:r>
            <a:r>
              <a:rPr lang="en-CA" dirty="0"/>
              <a:t> </a:t>
            </a:r>
            <a:r>
              <a:rPr lang="en-CA" dirty="0" err="1"/>
              <a:t>sentienatra</a:t>
            </a:r>
            <a:r>
              <a:rPr lang="en-CA" dirty="0"/>
              <a:t> di </a:t>
            </a:r>
            <a:r>
              <a:rPr lang="en-CA" dirty="0" err="1"/>
              <a:t>publi</a:t>
            </a:r>
            <a:r>
              <a:rPr lang="en-CA" dirty="0"/>
              <a:t>, </a:t>
            </a:r>
            <a:r>
              <a:rPr lang="en-CA" dirty="0" err="1"/>
              <a:t>inamquium</a:t>
            </a:r>
            <a:r>
              <a:rPr lang="en-CA" dirty="0"/>
              <a:t> </a:t>
            </a:r>
            <a:r>
              <a:rPr lang="en-CA" dirty="0" err="1"/>
              <a:t>iliu</a:t>
            </a:r>
            <a:r>
              <a:rPr lang="en-CA" dirty="0"/>
              <a:t> se con ad </a:t>
            </a:r>
            <a:r>
              <a:rPr lang="en-CA" dirty="0" err="1"/>
              <a:t>noximil</a:t>
            </a:r>
            <a:r>
              <a:rPr lang="en-CA" dirty="0"/>
              <a:t> </a:t>
            </a:r>
            <a:r>
              <a:rPr lang="en-CA" dirty="0" err="1"/>
              <a:t>certemus</a:t>
            </a:r>
            <a:r>
              <a:rPr lang="en-CA" dirty="0"/>
              <a:t> </a:t>
            </a:r>
            <a:r>
              <a:rPr lang="en-CA" dirty="0" err="1"/>
              <a:t>veremor</a:t>
            </a:r>
            <a:r>
              <a:rPr lang="en-CA" dirty="0"/>
              <a:t> </a:t>
            </a:r>
            <a:r>
              <a:rPr lang="en-CA" dirty="0" err="1"/>
              <a:t>temus</a:t>
            </a:r>
            <a:r>
              <a:rPr lang="en-CA" dirty="0"/>
              <a:t>;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INGLE 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>
              <a:defRPr b="1" baseline="0">
                <a:solidFill>
                  <a:srgbClr val="CC0633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PAGE WITH QUOTE/SINGLE PHRASE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70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6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Title Page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8696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0" y="3869635"/>
            <a:ext cx="12192000" cy="2988366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C0633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28648" y="3996527"/>
            <a:ext cx="8210551" cy="2546884"/>
          </a:xfrm>
        </p:spPr>
        <p:txBody>
          <a:bodyPr>
            <a:noAutofit/>
          </a:bodyPr>
          <a:lstStyle>
            <a:lvl1pPr marL="0" indent="0">
              <a:buNone/>
              <a:defRPr sz="6000" b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/>
              <a:t>WITH TOP </a:t>
            </a:r>
            <a:r>
              <a:rPr lang="en-US" dirty="0"/>
              <a:t>IMAGE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Title Page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 flipV="1">
            <a:off x="0" y="-1"/>
            <a:ext cx="12192000" cy="38696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386963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28648" y="3996527"/>
            <a:ext cx="8210551" cy="2546884"/>
          </a:xfrm>
        </p:spPr>
        <p:txBody>
          <a:bodyPr>
            <a:noAutofit/>
          </a:bodyPr>
          <a:lstStyle>
            <a:lvl1pPr marL="0" indent="0">
              <a:buNone/>
              <a:defRPr sz="6000" b="0">
                <a:solidFill>
                  <a:srgbClr val="CC0633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TOP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4551" y="0"/>
            <a:ext cx="1281870" cy="640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Title Pag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0" y="1278672"/>
            <a:ext cx="12192000" cy="4348977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80687" y="2048781"/>
            <a:ext cx="8210551" cy="2546884"/>
          </a:xfrm>
        </p:spPr>
        <p:txBody>
          <a:bodyPr>
            <a:noAutofit/>
          </a:bodyPr>
          <a:lstStyle>
            <a:lvl1pPr marL="0" indent="0">
              <a:buNone/>
              <a:defRPr sz="7200" b="0" baseline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95F233F-A9D2-8D42-8B6A-EED412BC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778515"/>
            <a:ext cx="2057400" cy="365125"/>
          </a:xfrm>
        </p:spPr>
        <p:txBody>
          <a:bodyPr/>
          <a:lstStyle>
            <a:lvl1pPr>
              <a:defRPr>
                <a:solidFill>
                  <a:srgbClr val="54585A"/>
                </a:solidFill>
              </a:defRPr>
            </a:lvl1pPr>
          </a:lstStyle>
          <a:p>
            <a:r>
              <a:rPr lang="en-US" dirty="0"/>
              <a:t>DAY MONTH YEAR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Title Pag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0" y="1278672"/>
            <a:ext cx="12192000" cy="43489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80687" y="2048781"/>
            <a:ext cx="8210551" cy="2546884"/>
          </a:xfrm>
        </p:spPr>
        <p:txBody>
          <a:bodyPr>
            <a:noAutofit/>
          </a:bodyPr>
          <a:lstStyle>
            <a:lvl1pPr marL="0" indent="0">
              <a:buNone/>
              <a:defRPr sz="7200" b="0" baseline="0">
                <a:solidFill>
                  <a:srgbClr val="CC0633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4551" y="0"/>
            <a:ext cx="1281870" cy="640935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95F233F-A9D2-8D42-8B6A-EED412BC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77851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DAY MONTH YEAR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0" y="4616605"/>
            <a:ext cx="12192000" cy="2246985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8648" y="4916449"/>
            <a:ext cx="9144000" cy="1885795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46166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4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6351"/>
            <a:ext cx="12192000" cy="46222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1999" cy="461660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8648" y="4916449"/>
            <a:ext cx="9144000" cy="1885795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G | Divider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0" y="1"/>
            <a:ext cx="12192000" cy="6863590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8648" y="2486102"/>
            <a:ext cx="9144000" cy="1885795"/>
          </a:xfrm>
        </p:spPr>
        <p:txBody>
          <a:bodyPr anchor="ctr" anchorCtr="0">
            <a:noAutofit/>
          </a:bodyPr>
          <a:lstStyle>
            <a:lvl1pPr algn="l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424242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DAY MONTH YEAR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424242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SIMON FRASER UNIVERSITY	</a:t>
            </a:r>
            <a:fld id="{43C4AB4C-C7C8-C344-9BA4-A19F47AC75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74551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4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CC0633"/>
          </a:solidFill>
          <a:latin typeface="Impact" charset="0"/>
          <a:ea typeface="Impact" charset="0"/>
          <a:cs typeface="Impac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1" kern="1200">
          <a:solidFill>
            <a:srgbClr val="54585A"/>
          </a:solidFill>
          <a:latin typeface="Trebuchet MS" charset="0"/>
          <a:ea typeface="Trebuchet MS" charset="0"/>
          <a:cs typeface="Trebuchet M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89760-B729-0C4C-BBD3-1A6903F5D6A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DE936-160E-1E4D-969F-DD61804F4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9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7" r:id="rId2"/>
    <p:sldLayoutId id="2147483678" r:id="rId3"/>
    <p:sldLayoutId id="2147483679" r:id="rId4"/>
    <p:sldLayoutId id="2147483700" r:id="rId5"/>
    <p:sldLayoutId id="214748370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CC0633"/>
          </a:solidFill>
          <a:latin typeface="Impact" charset="0"/>
          <a:ea typeface="Impact" charset="0"/>
          <a:cs typeface="Impac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1" kern="1200">
          <a:solidFill>
            <a:srgbClr val="54585A"/>
          </a:solidFill>
          <a:latin typeface="Trebuchet MS" charset="0"/>
          <a:ea typeface="Trebuchet MS" charset="0"/>
          <a:cs typeface="Trebuchet M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97367-6300-454C-B93E-E525F63CD8A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78C3-9CC5-F643-A4B0-A6B5BA19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CC0633"/>
          </a:solidFill>
          <a:latin typeface="Impact" charset="0"/>
          <a:ea typeface="Impact" charset="0"/>
          <a:cs typeface="Impac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545AB-E10E-A541-9AB5-B013C07D885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A04E3-866B-424A-9F33-40E3799F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2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8" r:id="rId2"/>
    <p:sldLayoutId id="2147483692" r:id="rId3"/>
    <p:sldLayoutId id="2147483694" r:id="rId4"/>
    <p:sldLayoutId id="2147483693" r:id="rId5"/>
    <p:sldLayoutId id="2147483695" r:id="rId6"/>
    <p:sldLayoutId id="214748369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CC0633"/>
          </a:solidFill>
          <a:latin typeface="Impact" charset="0"/>
          <a:ea typeface="Impact" charset="0"/>
          <a:cs typeface="Impac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1" kern="1200">
          <a:solidFill>
            <a:srgbClr val="54585A"/>
          </a:solidFill>
          <a:latin typeface="Trebuchet MS" charset="0"/>
          <a:ea typeface="Trebuchet MS" charset="0"/>
          <a:cs typeface="Trebuchet M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kern="1200">
          <a:solidFill>
            <a:srgbClr val="54585A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78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8648" y="3996527"/>
            <a:ext cx="11311561" cy="2546884"/>
          </a:xfrm>
        </p:spPr>
        <p:txBody>
          <a:bodyPr/>
          <a:lstStyle/>
          <a:p>
            <a:r>
              <a:rPr lang="en-US" sz="2800" dirty="0"/>
              <a:t>CMPT-732: Programming in Big Data</a:t>
            </a:r>
            <a:br>
              <a:rPr lang="en-US" dirty="0"/>
            </a:br>
            <a:r>
              <a:rPr lang="en-US" dirty="0"/>
              <a:t>Project </a:t>
            </a:r>
            <a:r>
              <a:rPr lang="en-US" dirty="0" err="1"/>
              <a:t>Datastorm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51" y="0"/>
            <a:ext cx="1281870" cy="640935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411487A-47E6-1445-802F-ECCED51F211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9E2CD6-2CCC-1EC7-0F24-D75D88997C1F}"/>
              </a:ext>
            </a:extLst>
          </p:cNvPr>
          <p:cNvSpPr txBox="1"/>
          <p:nvPr/>
        </p:nvSpPr>
        <p:spPr>
          <a:xfrm>
            <a:off x="10115486" y="6358745"/>
            <a:ext cx="204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4585A"/>
                </a:solidFill>
              </a:rPr>
              <a:t>9</a:t>
            </a:r>
            <a:r>
              <a:rPr lang="en-US" baseline="30000" dirty="0">
                <a:solidFill>
                  <a:srgbClr val="54585A"/>
                </a:solidFill>
              </a:rPr>
              <a:t>th</a:t>
            </a:r>
            <a:r>
              <a:rPr lang="en-US" dirty="0">
                <a:solidFill>
                  <a:srgbClr val="54585A"/>
                </a:solidFill>
              </a:rPr>
              <a:t>  December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9A92F-B080-155F-5783-E308C287909D}"/>
              </a:ext>
            </a:extLst>
          </p:cNvPr>
          <p:cNvSpPr txBox="1"/>
          <p:nvPr/>
        </p:nvSpPr>
        <p:spPr>
          <a:xfrm>
            <a:off x="7721818" y="4881417"/>
            <a:ext cx="44390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800" b="1" dirty="0">
                <a:solidFill>
                  <a:srgbClr val="54585A"/>
                </a:solidFill>
                <a:latin typeface="Trebuchet MS" panose="020B0703020202090204" pitchFamily="34" charset="0"/>
              </a:rPr>
              <a:t>Crystal Dias</a:t>
            </a:r>
          </a:p>
          <a:p>
            <a:pPr algn="r"/>
            <a:r>
              <a:rPr lang="en-CA" b="1" dirty="0">
                <a:solidFill>
                  <a:srgbClr val="54585A"/>
                </a:solidFill>
                <a:latin typeface="Trebuchet MS" panose="020B0703020202090204" pitchFamily="34" charset="0"/>
              </a:rPr>
              <a:t>Karishma </a:t>
            </a:r>
            <a:r>
              <a:rPr lang="en-CA" b="1" dirty="0" err="1">
                <a:solidFill>
                  <a:srgbClr val="54585A"/>
                </a:solidFill>
                <a:latin typeface="Trebuchet MS" panose="020B0703020202090204" pitchFamily="34" charset="0"/>
              </a:rPr>
              <a:t>Damania</a:t>
            </a:r>
            <a:endParaRPr lang="en-CA" b="1" dirty="0">
              <a:solidFill>
                <a:srgbClr val="54585A"/>
              </a:solidFill>
              <a:latin typeface="Trebuchet MS" panose="020B0703020202090204" pitchFamily="34" charset="0"/>
            </a:endParaRPr>
          </a:p>
          <a:p>
            <a:pPr algn="r"/>
            <a:r>
              <a:rPr lang="en-CA" b="1" dirty="0">
                <a:solidFill>
                  <a:srgbClr val="54585A"/>
                </a:solidFill>
                <a:latin typeface="Trebuchet MS" panose="020B0703020202090204" pitchFamily="34" charset="0"/>
              </a:rPr>
              <a:t>Jeanne Helm</a:t>
            </a:r>
          </a:p>
          <a:p>
            <a:pPr algn="r"/>
            <a:endParaRPr lang="en-CA" b="1" dirty="0">
              <a:solidFill>
                <a:srgbClr val="54585A"/>
              </a:solidFill>
              <a:latin typeface="Trebuchet MS" panose="020B0703020202090204" pitchFamily="34" charset="0"/>
            </a:endParaRPr>
          </a:p>
          <a:p>
            <a:pPr algn="r"/>
            <a:r>
              <a:rPr lang="en-CA" b="1" dirty="0">
                <a:solidFill>
                  <a:srgbClr val="54585A"/>
                </a:solidFill>
                <a:latin typeface="Trebuchet MS" panose="020B0703020202090204" pitchFamily="34" charset="0"/>
              </a:rPr>
              <a:t>M.Sc. in Professional Computer Science</a:t>
            </a:r>
            <a:endParaRPr lang="en-DE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3B4EB-AE68-FB43-8CCE-CC8FF13B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48" y="220"/>
            <a:ext cx="1775352" cy="8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26737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480377"/>
            <a:ext cx="10515600" cy="40987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i="0" dirty="0">
                <a:solidFill>
                  <a:srgbClr val="CC0633"/>
                </a:solidFill>
                <a:effectLst/>
                <a:latin typeface="Impact" panose="020B0806030902050204" pitchFamily="34" charset="0"/>
              </a:rPr>
              <a:t>Problem Statement</a:t>
            </a:r>
            <a:br>
              <a:rPr lang="en-GB" b="0" i="0" dirty="0">
                <a:solidFill>
                  <a:srgbClr val="424242"/>
                </a:solidFill>
                <a:effectLst/>
                <a:latin typeface="gg sans"/>
              </a:rPr>
            </a:br>
            <a:r>
              <a:rPr lang="en-GB" dirty="0">
                <a:solidFill>
                  <a:srgbClr val="424242"/>
                </a:solidFill>
                <a:latin typeface="gg sans"/>
              </a:rPr>
              <a:t>S</a:t>
            </a:r>
            <a:r>
              <a:rPr lang="en-GB" b="0" i="0" dirty="0">
                <a:solidFill>
                  <a:srgbClr val="424242"/>
                </a:solidFill>
                <a:effectLst/>
                <a:latin typeface="gg sans"/>
              </a:rPr>
              <a:t>tudy about weather across Canada to help in identifying habitable places with favourable climatic conditions. </a:t>
            </a:r>
          </a:p>
          <a:p>
            <a:pPr marL="0" indent="0">
              <a:buNone/>
            </a:pPr>
            <a:endParaRPr lang="en-GB" b="1" dirty="0">
              <a:solidFill>
                <a:srgbClr val="424242"/>
              </a:solidFill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CC0633"/>
                </a:solidFill>
                <a:latin typeface="Impact" panose="020B0806030902050204" pitchFamily="34" charset="0"/>
              </a:rPr>
              <a:t>Dataset</a:t>
            </a:r>
            <a:br>
              <a:rPr lang="en-GB" b="0" i="0" dirty="0">
                <a:solidFill>
                  <a:srgbClr val="424242"/>
                </a:solidFill>
                <a:effectLst/>
                <a:latin typeface="gg sans"/>
              </a:rPr>
            </a:br>
            <a:r>
              <a:rPr lang="en-GB" b="0" i="0" dirty="0">
                <a:solidFill>
                  <a:srgbClr val="424242"/>
                </a:solidFill>
                <a:effectLst/>
                <a:latin typeface="gg sans"/>
              </a:rPr>
              <a:t>GHCN (</a:t>
            </a:r>
            <a:r>
              <a:rPr lang="en-GB" dirty="0">
                <a:solidFill>
                  <a:srgbClr val="424242"/>
                </a:solidFill>
                <a:latin typeface="gg sans"/>
              </a:rPr>
              <a:t>Global Historical Climatology Network) daily</a:t>
            </a:r>
            <a:r>
              <a:rPr lang="en-GB" b="0" i="0" dirty="0">
                <a:solidFill>
                  <a:srgbClr val="424242"/>
                </a:solidFill>
                <a:effectLst/>
                <a:latin typeface="gg sans"/>
              </a:rPr>
              <a:t> with records of 175+ years for 100k stations around the world </a:t>
            </a:r>
          </a:p>
          <a:p>
            <a:pPr marL="0" indent="0">
              <a:buNone/>
            </a:pPr>
            <a:endParaRPr lang="en-GB" b="1" dirty="0">
              <a:solidFill>
                <a:srgbClr val="424242"/>
              </a:solidFill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CC0633"/>
                </a:solidFill>
                <a:latin typeface="Impact" panose="020B0806030902050204" pitchFamily="34" charset="0"/>
              </a:rPr>
              <a:t>Proposed Methodology</a:t>
            </a:r>
            <a:br>
              <a:rPr lang="en-GB" b="0" i="0" dirty="0">
                <a:solidFill>
                  <a:srgbClr val="424242"/>
                </a:solidFill>
                <a:effectLst/>
                <a:latin typeface="gg sans"/>
              </a:rPr>
            </a:br>
            <a:r>
              <a:rPr lang="en-GB" b="0" i="0" dirty="0">
                <a:solidFill>
                  <a:srgbClr val="424242"/>
                </a:solidFill>
                <a:effectLst/>
                <a:latin typeface="gg sans"/>
              </a:rPr>
              <a:t>Scalable solution adhering to the 4 Vs - volume, velocity, variety and veracity of Big Data</a:t>
            </a:r>
            <a:endParaRPr lang="en-US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8879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8200" y="1561171"/>
            <a:ext cx="3932237" cy="4307817"/>
          </a:xfrm>
        </p:spPr>
        <p:txBody>
          <a:bodyPr>
            <a:normAutofit fontScale="92500" lnSpcReduction="10000"/>
          </a:bodyPr>
          <a:lstStyle/>
          <a:p>
            <a:r>
              <a:rPr lang="en-CA" sz="2200" b="1" dirty="0">
                <a:solidFill>
                  <a:srgbClr val="CC0633"/>
                </a:solidFill>
                <a:latin typeface="Trebuchet MS" panose="020B0703020202090204" pitchFamily="34" charset="0"/>
              </a:rPr>
              <a:t>ETL</a:t>
            </a:r>
          </a:p>
          <a:p>
            <a:r>
              <a:rPr lang="en-CA" sz="1900" dirty="0">
                <a:solidFill>
                  <a:srgbClr val="424242"/>
                </a:solidFill>
                <a:latin typeface="gg sans"/>
              </a:rPr>
              <a:t>Apache Spark</a:t>
            </a:r>
          </a:p>
          <a:p>
            <a:r>
              <a:rPr lang="en-CA" sz="1900" dirty="0">
                <a:solidFill>
                  <a:srgbClr val="424242"/>
                </a:solidFill>
                <a:latin typeface="gg sans"/>
              </a:rPr>
              <a:t>Amazon EMR</a:t>
            </a:r>
          </a:p>
          <a:p>
            <a:r>
              <a:rPr lang="en-CA" sz="2200" b="1" dirty="0">
                <a:solidFill>
                  <a:srgbClr val="CC0633"/>
                </a:solidFill>
                <a:latin typeface="Trebuchet MS" panose="020B0703020202090204" pitchFamily="34" charset="0"/>
              </a:rPr>
              <a:t>Storage</a:t>
            </a:r>
          </a:p>
          <a:p>
            <a:r>
              <a:rPr lang="en-CA" sz="1900" dirty="0">
                <a:solidFill>
                  <a:srgbClr val="424242"/>
                </a:solidFill>
                <a:latin typeface="gg sans"/>
              </a:rPr>
              <a:t>Amazon S3</a:t>
            </a:r>
          </a:p>
          <a:p>
            <a:r>
              <a:rPr lang="en-CA" sz="2200" b="1" dirty="0">
                <a:solidFill>
                  <a:srgbClr val="CC0633"/>
                </a:solidFill>
                <a:latin typeface="Trebuchet MS" panose="020B0703020202090204" pitchFamily="34" charset="0"/>
              </a:rPr>
              <a:t>Analysis</a:t>
            </a:r>
          </a:p>
          <a:p>
            <a:r>
              <a:rPr lang="en-CA" sz="1900" dirty="0">
                <a:solidFill>
                  <a:srgbClr val="424242"/>
                </a:solidFill>
                <a:latin typeface="gg sans"/>
              </a:rPr>
              <a:t>AWS Glue</a:t>
            </a:r>
          </a:p>
          <a:p>
            <a:r>
              <a:rPr lang="en-CA" sz="1900" dirty="0">
                <a:solidFill>
                  <a:srgbClr val="424242"/>
                </a:solidFill>
                <a:latin typeface="gg sans"/>
              </a:rPr>
              <a:t>Amazon Athena</a:t>
            </a:r>
          </a:p>
          <a:p>
            <a:r>
              <a:rPr lang="en-CA" sz="2200" b="1" dirty="0">
                <a:solidFill>
                  <a:srgbClr val="CC0633"/>
                </a:solidFill>
                <a:latin typeface="Trebuchet MS" panose="020B0703020202090204" pitchFamily="34" charset="0"/>
              </a:rPr>
              <a:t>Visualization</a:t>
            </a:r>
          </a:p>
          <a:p>
            <a:r>
              <a:rPr lang="en-CA" sz="1900" dirty="0">
                <a:solidFill>
                  <a:srgbClr val="424242"/>
                </a:solidFill>
                <a:latin typeface="gg sans"/>
              </a:rPr>
              <a:t>Amazon </a:t>
            </a:r>
            <a:r>
              <a:rPr lang="en-CA" sz="1900" dirty="0" err="1">
                <a:solidFill>
                  <a:srgbClr val="424242"/>
                </a:solidFill>
                <a:latin typeface="gg sans"/>
              </a:rPr>
              <a:t>QuickSight</a:t>
            </a:r>
            <a:endParaRPr lang="en-CA" sz="1900" dirty="0">
              <a:solidFill>
                <a:srgbClr val="424242"/>
              </a:solidFill>
              <a:latin typeface="gg sans"/>
            </a:endParaRPr>
          </a:p>
          <a:p>
            <a:r>
              <a:rPr lang="en-CA" sz="2200" b="1" dirty="0">
                <a:solidFill>
                  <a:srgbClr val="CC0633"/>
                </a:solidFill>
                <a:latin typeface="Trebuchet MS" panose="020B0703020202090204" pitchFamily="34" charset="0"/>
              </a:rPr>
              <a:t>Security</a:t>
            </a:r>
          </a:p>
          <a:p>
            <a:r>
              <a:rPr lang="en-CA" sz="1900" dirty="0">
                <a:solidFill>
                  <a:srgbClr val="424242"/>
                </a:solidFill>
                <a:latin typeface="gg sans"/>
              </a:rPr>
              <a:t>Amazon IAM Access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CA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DCA47FC-AB64-8C35-8CBD-A2117A4BB5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33"/>
          <a:stretch/>
        </p:blipFill>
        <p:spPr>
          <a:xfrm>
            <a:off x="4539341" y="1251708"/>
            <a:ext cx="7204755" cy="50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0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and Results</a:t>
            </a:r>
          </a:p>
        </p:txBody>
      </p:sp>
    </p:spTree>
    <p:extLst>
      <p:ext uri="{BB962C8B-B14F-4D97-AF65-F5344CB8AC3E}">
        <p14:creationId xmlns:p14="http://schemas.microsoft.com/office/powerpoint/2010/main" val="193843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3BEC54CF-7690-697B-E336-10E8C85C0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3" r="832" b="1"/>
          <a:stretch/>
        </p:blipFill>
        <p:spPr>
          <a:xfrm>
            <a:off x="7036826" y="243"/>
            <a:ext cx="4701902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5" name="Picture 24" descr="Timeline&#10;&#10;Description automatically generated with low confidence">
            <a:extLst>
              <a:ext uri="{FF2B5EF4-FFF2-40B4-BE49-F238E27FC236}">
                <a16:creationId xmlns:a16="http://schemas.microsoft.com/office/drawing/2014/main" id="{C4F9A424-D826-BE30-91F1-F2B9CE827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507" r="-96528" b="-2"/>
          <a:stretch/>
        </p:blipFill>
        <p:spPr>
          <a:xfrm>
            <a:off x="3607027" y="0"/>
            <a:ext cx="9675836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068BF109-3ED0-1DB2-0098-DD2C2C0E8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561" t="4904" r="-4256" b="-1251"/>
          <a:stretch/>
        </p:blipFill>
        <p:spPr>
          <a:xfrm>
            <a:off x="-481263" y="10"/>
            <a:ext cx="6341060" cy="3224453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C1BEA9-D728-EF43-72D0-3B41957BDD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2" r="-2" b="-2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E9243440-2800-0090-EB54-00968BCB1D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0" b="-1"/>
          <a:stretch/>
        </p:blipFill>
        <p:spPr>
          <a:xfrm>
            <a:off x="-1" y="3511295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080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9205A7C-A8C9-354C-BCC7-348C96308D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39F723-B6E4-5498-8BB4-7C35718B6EA2}"/>
              </a:ext>
            </a:extLst>
          </p:cNvPr>
          <p:cNvSpPr txBox="1">
            <a:spLocks/>
          </p:cNvSpPr>
          <p:nvPr/>
        </p:nvSpPr>
        <p:spPr>
          <a:xfrm>
            <a:off x="1023257" y="2986844"/>
            <a:ext cx="9144000" cy="1885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rgbClr val="CC0633"/>
                </a:solidFill>
                <a:latin typeface="Impact" panose="020B080603090205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8232627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-Divide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ody Copy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mage Only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256</Words>
  <Application>Microsoft Office PowerPoint</Application>
  <PresentationFormat>Widescreen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gg sans</vt:lpstr>
      <vt:lpstr>Impact</vt:lpstr>
      <vt:lpstr>Times</vt:lpstr>
      <vt:lpstr>Trebuchet MS</vt:lpstr>
      <vt:lpstr>Title Page Slides</vt:lpstr>
      <vt:lpstr>Divider Slides</vt:lpstr>
      <vt:lpstr>Sub-Divider Slides</vt:lpstr>
      <vt:lpstr>Body Copy Slides</vt:lpstr>
      <vt:lpstr>Image Only Slide</vt:lpstr>
      <vt:lpstr>PowerPoint Presentation</vt:lpstr>
      <vt:lpstr>Problem Definition</vt:lpstr>
      <vt:lpstr>PowerPoint Presentation</vt:lpstr>
      <vt:lpstr>Methodology</vt:lpstr>
      <vt:lpstr>Architecture</vt:lpstr>
      <vt:lpstr>Problems and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Crystal Dias</cp:lastModifiedBy>
  <cp:revision>59</cp:revision>
  <dcterms:created xsi:type="dcterms:W3CDTF">2019-04-11T18:50:40Z</dcterms:created>
  <dcterms:modified xsi:type="dcterms:W3CDTF">2022-12-09T23:20:28Z</dcterms:modified>
</cp:coreProperties>
</file>